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06215"/>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讲述了罗伊在煎饼店奠基仪式上勇敢站出来保护猫头鹰栖息地的故事。他克服恐惧</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揭露真相</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呼吁人们重视自然保护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展现了普通人也能通过行动改变现状的力量。</a:t>
            </a:r>
            <a:endParaRPr lang="zh-CN" altLang="en-US" dirty="0"/>
          </a:p>
        </p:txBody>
      </p:sp>
      <p:pic>
        <p:nvPicPr>
          <p:cNvPr id="3" name="语篇导航-DA.eps" descr="id:2147486385;FounderCES"/>
          <p:cNvPicPr/>
          <p:nvPr/>
        </p:nvPicPr>
        <p:blipFill>
          <a:blip r:embed="rId1"/>
          <a:stretch>
            <a:fillRect/>
          </a:stretch>
        </p:blipFill>
        <p:spPr>
          <a:xfrm>
            <a:off x="577736" y="2960885"/>
            <a:ext cx="1917070" cy="468115"/>
          </a:xfrm>
          <a:prstGeom prst="rect">
            <a:avLst/>
          </a:prstGeom>
        </p:spPr>
      </p:pic>
      <p:pic>
        <p:nvPicPr>
          <p:cNvPr id="4" name="图片 3"/>
          <p:cNvPicPr>
            <a:picLocks noChangeAspect="1"/>
          </p:cNvPicPr>
          <p:nvPr/>
        </p:nvPicPr>
        <p:blipFill>
          <a:blip r:embed="rId2"/>
          <a:stretch>
            <a:fillRect/>
          </a:stretch>
        </p:blipFill>
        <p:spPr>
          <a:xfrm>
            <a:off x="856935" y="1268760"/>
            <a:ext cx="10476542" cy="137404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 hung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low,brushing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gold over the empty area. The air buzzed—not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insects,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voices,cameras,and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weight of something about to begin.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Roy’s heart beat like a drum. He looked out at the people gathering for the pancake house ground-breaking ceremony. Behind him stood the company men and the reporters. And under his feet—hidden underground—were the tiny burrows of the owls.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sign marked them. No fence protected them. They asked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 made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 yet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heavy machines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waited, ready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destroy their living area.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35.jpg" descr="id:2147507987;FounderCES"/>
          <p:cNvPicPr/>
          <p:nvPr/>
        </p:nvPicPr>
        <p:blipFill>
          <a:blip r:embed="rId1"/>
          <a:stretch>
            <a:fillRect/>
          </a:stretch>
        </p:blipFill>
        <p:spPr>
          <a:xfrm>
            <a:off x="5447133" y="4716438"/>
            <a:ext cx="1611595" cy="187024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of Mullet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Fingers, the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wild boy who cared about animals more than himself. He thought of brave Beatrice who helped even when it was hard. Roy had tried to stay out of trouble. He liked quiet. But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now,staying</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quiet didn’t feel right.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stepped up to the microphone.</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 me,” he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said,voice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shaking. “Before you dig...you should know the truth.”</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crowd grew quiet.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owls living here,” Roy said. “They’re small. They’re scared. And if you build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here,you’ll</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destroy their homes.”</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in the crowd laughed. A reporter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asked,“How</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know that?”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 saw them. I stood right there and watched them. They live here. They belong here. And they matter.”</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manager stepped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forward,“This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 kid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turned to face him. His fear turned into something else—strength.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my business. It’s everyone’s business. We can’t just destroy what we don’t see.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Progress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not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hands stopped shaking. People in the crowd began whispering. One mother held her child’s hand. A teacher nodded. Even the manager looked uncertain.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didn’t know what would happen next. But he did what he could. He spoke the truth.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used to be scared. But doing the right thing made him stronger.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Sometimes,doing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you can is enough to shift the wind.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thought of Mullet Fingers,the wild boy who cared about animals more than himself</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thought of brave Beatrice who helped even when it was hard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可知，罗伊上台前想到的是马利特</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芬格斯和比阿特丽斯。故选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53583"/>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Roy think of before stepping up to the microphone?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His teacher.	B. Mullet Fingers and Beatrice.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manager.	D. The newspaper reporters.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569528"/>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推理判断题。根据罗伊的发言</a:t>
            </a:r>
            <a:r>
              <a:rPr lang="en-US" altLang="zh-CN" b="1">
                <a:solidFill>
                  <a:srgbClr val="FF0000"/>
                </a:solidFill>
                <a:latin typeface="Times New Roman" panose="02020603050405020304" pitchFamily="18" charset="0"/>
                <a:ea typeface="宋体" panose="02010600030101010101" pitchFamily="2" charset="-122"/>
              </a:rPr>
              <a:t>“There are owls living here”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rPr>
              <a:t>“And if you build here,you’ll destroy their homes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可推知，他发言的目的是保护猫头鹰的栖息地。故选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78169"/>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Roy speaking to the crowd at the ceremony?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raise money for wildlife.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protect the owls’ living area.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advertise the pancake house.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welcome people from other towns.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394114"/>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5834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句意理解题。根据</a:t>
            </a:r>
            <a:r>
              <a:rPr lang="en-US" altLang="zh-CN" b="1">
                <a:solidFill>
                  <a:srgbClr val="FF0000"/>
                </a:solidFill>
                <a:latin typeface="Times New Roman" panose="02020603050405020304" pitchFamily="18" charset="0"/>
                <a:ea typeface="宋体" panose="02010600030101010101" pitchFamily="2" charset="-122"/>
              </a:rPr>
              <a:t>“It’s my business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It’s everyone’s business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We can’t just destroy what we don’t see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Progress should not come at the cost of wonder”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及全文可知，罗伊为保护猫头鹰栖息地而发声，反对以破坏自然为代价的发展。故选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sentence in the passage mean?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Extra cost should be paid to protect nature.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There’s nothing more important than progress.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Nature shouldn’t be destroyed for development.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People should cut the cost of creating wonders.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908720"/>
            <a:ext cx="2861055" cy="383922"/>
          </a:xfrm>
          <a:prstGeom prst="rect">
            <a:avLst/>
          </a:prstGeom>
        </p:spPr>
      </p:pic>
      <p:sp>
        <p:nvSpPr>
          <p:cNvPr id="4" name="矩形 3"/>
          <p:cNvSpPr/>
          <p:nvPr/>
        </p:nvSpPr>
        <p:spPr>
          <a:xfrm>
            <a:off x="873306" y="862065"/>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主旨大意题。综合全文及</a:t>
            </a:r>
            <a:r>
              <a:rPr lang="en-US" altLang="zh-CN" b="1">
                <a:solidFill>
                  <a:srgbClr val="FF0000"/>
                </a:solidFill>
                <a:latin typeface="Times New Roman" panose="02020603050405020304" pitchFamily="18" charset="0"/>
                <a:ea typeface="宋体" panose="02010600030101010101" pitchFamily="2" charset="-122"/>
              </a:rPr>
              <a:t>“Roy used to be scared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doing the right thing made him stronger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可知，为自然发声需要勇气但值得。故选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16074"/>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Roy’s story in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Silence sometimes speaks louder than actions.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Finding out the truth needs patience and wisdom.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Knowing yourself helps you make the right choice.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Standing up for nature takes courage but it’s worth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532019"/>
            <a:ext cx="407484" cy="461665"/>
          </a:xfrm>
          <a:prstGeom prst="rect">
            <a:avLst/>
          </a:prstGeom>
        </p:spPr>
        <p:txBody>
          <a:bodyPr wrap="none">
            <a:spAutoFit/>
          </a:bodyPr>
          <a:lstStyle/>
          <a:p>
            <a:r>
              <a:rPr lang="en-US" altLang="zh-CN" sz="2400" dirty="0" smtClean="0"/>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3468</Words>
  <Application>WPS 演示</Application>
  <PresentationFormat>自定义</PresentationFormat>
  <Paragraphs>64</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463</cp:revision>
  <dcterms:created xsi:type="dcterms:W3CDTF">2020-11-06T05:24:00Z</dcterms:created>
  <dcterms:modified xsi:type="dcterms:W3CDTF">2025-09-18T06:08:12Z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